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1AE113-0E19-4BAB-AFF4-0533E0F4E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3120EF-51DD-428D-8B01-D15935D7D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5237C2-6DA3-4B12-911E-C17D2A91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D05EEF-6F2C-4729-87FA-D97B19D0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A89163-5AD2-4618-B7B0-041FEA7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596854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9CA3EB-46CB-4E7D-8DBB-3D76788F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F4DD3E-5465-433F-9B95-4A12FD15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B87901-A765-4265-AEC1-45DCA62E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CAC7B10-C20F-483B-A9C3-527AC3F3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54086F-FA64-49A5-8E14-3D742212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60351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62DB741-7CDE-43D4-B13D-C58106929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38B944-1B21-4146-B35E-A54640A0C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040C1-1C37-4641-A6FE-B01794E1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05E2C6-E883-4343-AEFC-E9F1583B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ECDB84-33BA-491E-A7AF-801758F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146766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111C3-A279-40B6-95A9-943DEF42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9D0EF5-1064-4C18-AA86-D1E7D999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7166D6-ED00-43D2-90D3-D9B72409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7D4D3-FC04-4D02-B3B8-E29C51F0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524CBF-4085-48A1-835C-73BED2E8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29636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655A5C-A546-4142-9961-357A253E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4CCFDE-685A-48C3-A6C8-4156B09A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F5E1D-F5DC-4081-9CEA-3126D6CD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52FB50-7DE6-4551-BBA3-642E1653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06E811-3EE5-46C5-98DC-DFB5641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21988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4319AF-F078-411B-95C6-DB60F42F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54C210-E957-4E34-A7F5-24ECD6CB9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54F9C6-AEDF-4CFA-830D-4B67D312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E07122-A977-401A-BA69-2E3D59CF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ECE9BC2-3D26-4E1A-B78D-0633EF5F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B368A-3441-4282-AD90-07DBE98C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633264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2757F-1A75-4C92-84C5-6DED8D29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173877-4032-475B-9FD6-7ECDFD97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FC027-A03C-400B-B263-0120A195D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E67C953-18C7-4626-8A05-BE2A5B08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9851DFF-F835-44FD-BCEB-9BADFA8E3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7AA9D43-0072-4F63-AFB9-84D90AAC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2FE13FB-07B9-4B7F-8869-9DAF735D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2619E8B-2402-401F-AB3A-6D0D7751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28729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2E26C6-7FC4-4B82-A79D-B6BC9818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9F81403-9C66-4C0B-BBA3-801D9478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FA7E76F-D6EE-4597-B321-0465E908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7B9DC39-5F29-4DEF-83B7-3E3876F1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1214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F8052DD-13AA-482A-B799-CD708E96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54659A7-7F7A-4917-82DB-88B3713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D6B8DB-EB29-4A54-ABB7-4AEC73D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13199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C9CBB-C4CA-45A2-A997-F23B2599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0FCC89-D682-4FD3-8B98-CA6C980D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F79CFCF-9AB6-4015-9A2D-A53B4FED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F4EE31-6603-45DE-B19A-6000181B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AD5FE2-802A-4456-A14D-21A4C90A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78D44B-A3AC-4893-98E6-5A6BEBD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68780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D4CBA0-C8C8-4885-96AB-CA18D82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EE54D33-125F-46BD-B15E-8513019BE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8E071E-6CB3-446C-89A1-30D7524A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D438AEE-B16E-44A6-95DF-86D4E787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7E0EDF8-AB1C-4AF0-82FA-8A0C9F29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76AC17-776D-45A4-835D-3F361C8E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50570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63724D2-44F7-42B8-A2AB-6634A7AF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C5FB8F-4831-4901-83D8-C2F46821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2A6667-94B2-4E72-8F3F-A8F6B7651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7A7C34-93F0-4C5D-993C-7DC599579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6F0063-5F97-484D-8033-744DA86FF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642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813AA-71A9-4AA3-B202-0295B6904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725" y="3073400"/>
            <a:ext cx="9144000" cy="2387600"/>
          </a:xfrm>
        </p:spPr>
        <p:txBody>
          <a:bodyPr/>
          <a:lstStyle/>
          <a:p>
            <a:r>
              <a:rPr lang="hu-HU" b="1" dirty="0">
                <a:latin typeface="Segoe UI" panose="020B0502040204020203" pitchFamily="34" charset="0"/>
                <a:cs typeface="Segoe UI" panose="020B0502040204020203" pitchFamily="34" charset="0"/>
              </a:rPr>
              <a:t>Morze Gép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CA87583-9A60-4B8D-882F-D5C89A229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6725" y="5553075"/>
            <a:ext cx="9144000" cy="1655762"/>
          </a:xfrm>
        </p:spPr>
        <p:txBody>
          <a:bodyPr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Készítette: Csutorás Péter és Szecskó Donát</a:t>
            </a:r>
          </a:p>
        </p:txBody>
      </p:sp>
    </p:spTree>
    <p:extLst>
      <p:ext uri="{BB962C8B-B14F-4D97-AF65-F5344CB8AC3E}">
        <p14:creationId xmlns:p14="http://schemas.microsoft.com/office/powerpoint/2010/main" val="15278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71929E0-E26A-4C51-91C2-CD7295B3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olvasó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8A47342C-8B3B-4EC1-9AF5-7900719FB6DF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F483586E-23EA-4702-BDAD-B2D07D9056A1}"/>
              </a:ext>
            </a:extLst>
          </p:cNvPr>
          <p:cNvSpPr txBox="1"/>
          <p:nvPr/>
        </p:nvSpPr>
        <p:spPr>
          <a:xfrm>
            <a:off x="3431176" y="2002971"/>
            <a:ext cx="8416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Stringként kapott üzenetet egy String kódsorrá alakít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kódsor jelölései: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 : Rövid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 : Hosszú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 : Karakter vége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e : Valamiféle kivételt jelöl</a:t>
            </a:r>
          </a:p>
          <a:p>
            <a:pPr lvl="1"/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Például az alma kódolva úgy néz ki, hogy:  </a:t>
            </a:r>
            <a:r>
              <a:rPr lang="hu-HU" i="1" dirty="0">
                <a:latin typeface="Segoe UI" panose="020B0502040204020203" pitchFamily="34" charset="0"/>
                <a:cs typeface="Segoe UI" panose="020B0502040204020203" pitchFamily="34" charset="0"/>
              </a:rPr>
              <a:t>slbslssbllbslb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4C164BE-4653-442A-8D2D-B817CF8E5AD4}"/>
              </a:ext>
            </a:extLst>
          </p:cNvPr>
          <p:cNvSpPr txBox="1"/>
          <p:nvPr/>
        </p:nvSpPr>
        <p:spPr>
          <a:xfrm>
            <a:off x="3431176" y="3958046"/>
            <a:ext cx="8416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Utána egy ciklus végigmegy az újonnan generált Stringen, majd karakterenként végigelemzi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Rövid jelnél rövidet villan, hosszúnál hosszút, egy karakter végénél tart szünetet, hiba esetén pedig felvillantja a hibajelző ledet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Mivel az üzenet kiírása időt vesz igénybe, ha a felhasználó üzenet közben akar állapotot váltani, ezért a ciklus ellenőrzi a potméter állapotát is</a:t>
            </a:r>
          </a:p>
        </p:txBody>
      </p:sp>
    </p:spTree>
    <p:extLst>
      <p:ext uri="{BB962C8B-B14F-4D97-AF65-F5344CB8AC3E}">
        <p14:creationId xmlns:p14="http://schemas.microsoft.com/office/powerpoint/2010/main" val="190504542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0485257-DFB6-4F55-A6B2-C5FC87F7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író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1407E91-A774-4CAB-933F-64D804F0E06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965915E-EFD4-4123-8F07-F0D1729F5FE8}"/>
              </a:ext>
            </a:extLst>
          </p:cNvPr>
          <p:cNvSpPr txBox="1"/>
          <p:nvPr/>
        </p:nvSpPr>
        <p:spPr>
          <a:xfrm>
            <a:off x="3431176" y="2002971"/>
            <a:ext cx="841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Ezt majd te írod meg</a:t>
            </a:r>
            <a:endParaRPr lang="hu-HU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8657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605346" y="2659559"/>
            <a:ext cx="5956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kliens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108468980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0942E6C-40E2-45A5-89FB-67A7C64D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Feladata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DF4F257-A8BA-42A2-9E61-4BF14B265255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871B094C-3023-475A-82B9-D19F7FA2A45A}"/>
              </a:ext>
            </a:extLst>
          </p:cNvPr>
          <p:cNvSpPr txBox="1"/>
          <p:nvPr/>
        </p:nvSpPr>
        <p:spPr>
          <a:xfrm>
            <a:off x="3431176" y="2002971"/>
            <a:ext cx="826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egyszerű, könnyen kezelhető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Tudjon az Arduinoval kommunikálni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konzol, ahol a bejövő üzeneteket láthatjuk, illetve ahová a kiírni tervezett üzenetünket írhatjuk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gomb, ami elküldi az üzenetet, illetve legyen egy gomb, ami elindítja a soros porton a bejövő üzenetek monitorozását</a:t>
            </a:r>
          </a:p>
        </p:txBody>
      </p:sp>
    </p:spTree>
    <p:extLst>
      <p:ext uri="{BB962C8B-B14F-4D97-AF65-F5344CB8AC3E}">
        <p14:creationId xmlns:p14="http://schemas.microsoft.com/office/powerpoint/2010/main" val="402969571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BF47E1D-35E3-47C0-82DC-2F2F59B3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2D23BF1-5563-4899-BF56-2CC87041D794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2E4034-8D88-4E19-92CA-F175AB47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92" y="2968626"/>
            <a:ext cx="3833487" cy="261107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1BF71FE-CAB4-4736-9B08-27A8CBE1F76B}"/>
              </a:ext>
            </a:extLst>
          </p:cNvPr>
          <p:cNvSpPr txBox="1"/>
          <p:nvPr/>
        </p:nvSpPr>
        <p:spPr>
          <a:xfrm>
            <a:off x="3091543" y="6008166"/>
            <a:ext cx="605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Üzenetek fogadására és közvetítéséhez létrehozott konzol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4C4B7D1-6279-4E24-A19F-BCEF37F3C2E1}"/>
              </a:ext>
            </a:extLst>
          </p:cNvPr>
          <p:cNvCxnSpPr>
            <a:stCxn id="8" idx="0"/>
          </p:cNvCxnSpPr>
          <p:nvPr/>
        </p:nvCxnSpPr>
        <p:spPr>
          <a:xfrm flipV="1">
            <a:off x="6117596" y="4772297"/>
            <a:ext cx="736050" cy="123586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4D6ABE1-9E73-41B7-BCDA-2F78EEA03D38}"/>
              </a:ext>
            </a:extLst>
          </p:cNvPr>
          <p:cNvSpPr txBox="1"/>
          <p:nvPr/>
        </p:nvSpPr>
        <p:spPr>
          <a:xfrm>
            <a:off x="4554583" y="2120091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küldése gomb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DA1F679-7F72-4D5B-9E2A-5C49C42DE461}"/>
              </a:ext>
            </a:extLst>
          </p:cNvPr>
          <p:cNvCxnSpPr>
            <a:stCxn id="11" idx="2"/>
          </p:cNvCxnSpPr>
          <p:nvPr/>
        </p:nvCxnSpPr>
        <p:spPr>
          <a:xfrm>
            <a:off x="5756194" y="2489423"/>
            <a:ext cx="905863" cy="9573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4D3001C-6C0A-403F-A352-4D37270689D8}"/>
              </a:ext>
            </a:extLst>
          </p:cNvPr>
          <p:cNvSpPr txBox="1"/>
          <p:nvPr/>
        </p:nvSpPr>
        <p:spPr>
          <a:xfrm>
            <a:off x="8456022" y="2120091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monitor indítógomb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B062EE-5258-40F9-A917-02F44B0E9D70}"/>
              </a:ext>
            </a:extLst>
          </p:cNvPr>
          <p:cNvCxnSpPr>
            <a:stCxn id="14" idx="2"/>
          </p:cNvCxnSpPr>
          <p:nvPr/>
        </p:nvCxnSpPr>
        <p:spPr>
          <a:xfrm flipH="1">
            <a:off x="8856618" y="2489423"/>
            <a:ext cx="1041370" cy="102013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2083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C1EE4ED-D21C-4A04-B210-077287FFBE5C}"/>
              </a:ext>
            </a:extLst>
          </p:cNvPr>
          <p:cNvSpPr txBox="1"/>
          <p:nvPr/>
        </p:nvSpPr>
        <p:spPr>
          <a:xfrm>
            <a:off x="3409950" y="2598003"/>
            <a:ext cx="630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latin typeface="Segoe UI" panose="020B0502040204020203" pitchFamily="34" charset="0"/>
                <a:cs typeface="Segoe UI" panose="020B0502040204020203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9832265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35465E-CB3F-409E-AEFA-4DE2ADDE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0" y="317500"/>
            <a:ext cx="3724275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170C2C-1EB1-42FA-81D2-EC22F22F2E4E}"/>
              </a:ext>
            </a:extLst>
          </p:cNvPr>
          <p:cNvSpPr txBox="1"/>
          <p:nvPr/>
        </p:nvSpPr>
        <p:spPr>
          <a:xfrm>
            <a:off x="3448050" y="1921737"/>
            <a:ext cx="8500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Olyan szerkezet készítése, amely képes Morze kódok közvetítésére, illetve fogadására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küldeni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fogadni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Asztali kliens alkalmazás, mellyel  a gép soros kommunikációt folytat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közvetítendő üzenetet a gép a klienstől kapja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fogadott üzenetet a kliensnek küldi el, majd az jeleníti meg szöveges formában a képernyőn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929E1282-436C-41A5-97C9-35E8270A1CD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>
            <a:extLst>
              <a:ext uri="{FF2B5EF4-FFF2-40B4-BE49-F238E27FC236}">
                <a16:creationId xmlns:a16="http://schemas.microsoft.com/office/drawing/2014/main" id="{734C078A-ECF5-45B7-8782-4560CC50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9" y="3035072"/>
            <a:ext cx="7750629" cy="4359729"/>
          </a:xfrm>
          <a:prstGeom prst="rect">
            <a:avLst/>
          </a:prstGeom>
        </p:spPr>
      </p:pic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E30BD387-C593-4DA3-B74B-48BF0B75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7" y="3035071"/>
            <a:ext cx="7750631" cy="43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065415" y="2659559"/>
            <a:ext cx="7027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szerkezet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59547634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09D193-D779-461E-A2D6-837067D5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hardver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3F9B54CD-FE26-4F62-8EA7-D5848FE06BCB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E23DE0E8-780C-47FF-9AEF-9EF84201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42" y="1683089"/>
            <a:ext cx="5216435" cy="5157493"/>
          </a:xfrm>
          <a:prstGeom prst="rect">
            <a:avLst/>
          </a:prstGeom>
        </p:spPr>
      </p:pic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CB71CD2A-329B-4290-B02F-C133A3994E41}"/>
              </a:ext>
            </a:extLst>
          </p:cNvPr>
          <p:cNvCxnSpPr>
            <a:cxnSpLocks/>
          </p:cNvCxnSpPr>
          <p:nvPr/>
        </p:nvCxnSpPr>
        <p:spPr>
          <a:xfrm flipV="1">
            <a:off x="7323909" y="2276990"/>
            <a:ext cx="1628502" cy="4819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B484A4E0-291A-4B93-90EF-5B5FA4F3380E}"/>
              </a:ext>
            </a:extLst>
          </p:cNvPr>
          <p:cNvSpPr txBox="1"/>
          <p:nvPr/>
        </p:nvSpPr>
        <p:spPr>
          <a:xfrm>
            <a:off x="8904030" y="2116894"/>
            <a:ext cx="3073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Léptetőmotor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ULN2003A – Vezérlőegység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 (Szövegolvasásra)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 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(Tesztelés megkönnyítésére)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 (Állapotváltásra)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638B91E7-95B8-4E6B-B199-F5741DB3C366}"/>
              </a:ext>
            </a:extLst>
          </p:cNvPr>
          <p:cNvCxnSpPr>
            <a:cxnSpLocks/>
          </p:cNvCxnSpPr>
          <p:nvPr/>
        </p:nvCxnSpPr>
        <p:spPr>
          <a:xfrm flipV="1">
            <a:off x="7167154" y="2646322"/>
            <a:ext cx="1779290" cy="87194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D39E0B73-D4C6-479B-ACCE-26D9E95F4741}"/>
              </a:ext>
            </a:extLst>
          </p:cNvPr>
          <p:cNvCxnSpPr>
            <a:cxnSpLocks/>
          </p:cNvCxnSpPr>
          <p:nvPr/>
        </p:nvCxnSpPr>
        <p:spPr>
          <a:xfrm flipH="1">
            <a:off x="7323909" y="3268531"/>
            <a:ext cx="1622535" cy="171277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651D0F4C-33A4-4871-8F9E-28A9F13B9509}"/>
              </a:ext>
            </a:extLst>
          </p:cNvPr>
          <p:cNvCxnSpPr>
            <a:cxnSpLocks/>
          </p:cNvCxnSpPr>
          <p:nvPr/>
        </p:nvCxnSpPr>
        <p:spPr>
          <a:xfrm flipH="1">
            <a:off x="7323909" y="4101737"/>
            <a:ext cx="1628502" cy="1113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E8AAF971-05F2-4DBF-8688-DD6B64CC5838}"/>
              </a:ext>
            </a:extLst>
          </p:cNvPr>
          <p:cNvCxnSpPr>
            <a:cxnSpLocks/>
          </p:cNvCxnSpPr>
          <p:nvPr/>
        </p:nvCxnSpPr>
        <p:spPr>
          <a:xfrm flipV="1">
            <a:off x="6609806" y="4824549"/>
            <a:ext cx="2307771" cy="128629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945EE25A-A2D4-44F9-A58F-FABAFBF48C1E}"/>
              </a:ext>
            </a:extLst>
          </p:cNvPr>
          <p:cNvCxnSpPr>
            <a:cxnSpLocks/>
          </p:cNvCxnSpPr>
          <p:nvPr/>
        </p:nvCxnSpPr>
        <p:spPr>
          <a:xfrm>
            <a:off x="3657600" y="3814354"/>
            <a:ext cx="217714" cy="132370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0CDB352-1959-4ED3-A567-5BEB5195729F}"/>
              </a:ext>
            </a:extLst>
          </p:cNvPr>
          <p:cNvSpPr txBox="1"/>
          <p:nvPr/>
        </p:nvSpPr>
        <p:spPr>
          <a:xfrm>
            <a:off x="2890627" y="3425010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Arduino Micro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9F2F5097-7790-4661-9116-5D5F2892B0FC}"/>
              </a:ext>
            </a:extLst>
          </p:cNvPr>
          <p:cNvCxnSpPr/>
          <p:nvPr/>
        </p:nvCxnSpPr>
        <p:spPr>
          <a:xfrm flipH="1" flipV="1">
            <a:off x="4424573" y="3204754"/>
            <a:ext cx="460936" cy="1328057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42F5E107-50AE-4D2B-A9E4-EDDE4C909AE5}"/>
              </a:ext>
            </a:extLst>
          </p:cNvPr>
          <p:cNvSpPr txBox="1"/>
          <p:nvPr/>
        </p:nvSpPr>
        <p:spPr>
          <a:xfrm>
            <a:off x="3730009" y="283262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85C52A0A-69BA-410E-8411-602AA1103B44}"/>
              </a:ext>
            </a:extLst>
          </p:cNvPr>
          <p:cNvCxnSpPr/>
          <p:nvPr/>
        </p:nvCxnSpPr>
        <p:spPr>
          <a:xfrm flipH="1" flipV="1">
            <a:off x="4967151" y="2651926"/>
            <a:ext cx="301535" cy="25630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8833964E-E8FC-4204-BDC5-C98E9C43CA78}"/>
              </a:ext>
            </a:extLst>
          </p:cNvPr>
          <p:cNvSpPr txBox="1"/>
          <p:nvPr/>
        </p:nvSpPr>
        <p:spPr>
          <a:xfrm>
            <a:off x="4021033" y="2276990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D78ED464-DB70-49A3-81F8-3A909334815B}"/>
              </a:ext>
            </a:extLst>
          </p:cNvPr>
          <p:cNvCxnSpPr/>
          <p:nvPr/>
        </p:nvCxnSpPr>
        <p:spPr>
          <a:xfrm flipH="1" flipV="1">
            <a:off x="5590903" y="2181916"/>
            <a:ext cx="108856" cy="239092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D676B22-5EAE-48AE-AB73-AD09BC3162B9}"/>
              </a:ext>
            </a:extLst>
          </p:cNvPr>
          <p:cNvSpPr txBox="1"/>
          <p:nvPr/>
        </p:nvSpPr>
        <p:spPr>
          <a:xfrm>
            <a:off x="3804557" y="1842802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Közös anódos RGB led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D3CE415D-03FB-4E35-B996-4CD0924E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12" y="5403539"/>
            <a:ext cx="696685" cy="259350"/>
          </a:xfrm>
          <a:prstGeom prst="rect">
            <a:avLst/>
          </a:prstGeom>
        </p:spPr>
      </p:pic>
      <p:sp>
        <p:nvSpPr>
          <p:cNvPr id="40" name="Szövegdoboz 39">
            <a:extLst>
              <a:ext uri="{FF2B5EF4-FFF2-40B4-BE49-F238E27FC236}">
                <a16:creationId xmlns:a16="http://schemas.microsoft.com/office/drawing/2014/main" id="{1B46926E-842E-4331-BCF2-6BB9C596A5AB}"/>
              </a:ext>
            </a:extLst>
          </p:cNvPr>
          <p:cNvSpPr txBox="1"/>
          <p:nvPr/>
        </p:nvSpPr>
        <p:spPr>
          <a:xfrm>
            <a:off x="9753600" y="5348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220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5db</a:t>
            </a:r>
          </a:p>
        </p:txBody>
      </p:sp>
      <p:pic>
        <p:nvPicPr>
          <p:cNvPr id="42" name="Kép 41">
            <a:extLst>
              <a:ext uri="{FF2B5EF4-FFF2-40B4-BE49-F238E27FC236}">
                <a16:creationId xmlns:a16="http://schemas.microsoft.com/office/drawing/2014/main" id="{77D18978-1141-4E6B-A41A-3B26AC9F1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57" y="5844904"/>
            <a:ext cx="692440" cy="265937"/>
          </a:xfrm>
          <a:prstGeom prst="rect">
            <a:avLst/>
          </a:prstGeom>
        </p:spPr>
      </p:pic>
      <p:sp>
        <p:nvSpPr>
          <p:cNvPr id="43" name="Szövegdoboz 42">
            <a:extLst>
              <a:ext uri="{FF2B5EF4-FFF2-40B4-BE49-F238E27FC236}">
                <a16:creationId xmlns:a16="http://schemas.microsoft.com/office/drawing/2014/main" id="{9EB7FACF-B5DD-4E29-95E4-15C5945AC76C}"/>
              </a:ext>
            </a:extLst>
          </p:cNvPr>
          <p:cNvSpPr txBox="1"/>
          <p:nvPr/>
        </p:nvSpPr>
        <p:spPr>
          <a:xfrm>
            <a:off x="9753600" y="579320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10k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2db</a:t>
            </a:r>
          </a:p>
        </p:txBody>
      </p:sp>
    </p:spTree>
    <p:extLst>
      <p:ext uri="{BB962C8B-B14F-4D97-AF65-F5344CB8AC3E}">
        <p14:creationId xmlns:p14="http://schemas.microsoft.com/office/powerpoint/2010/main" val="85392264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46CF18F-05B4-43C1-835D-110A5220E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83" y="1499918"/>
            <a:ext cx="9097645" cy="3858163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CA64B72-B80B-4370-83B1-7C800FC0ADE8}"/>
              </a:ext>
            </a:extLst>
          </p:cNvPr>
          <p:cNvCxnSpPr>
            <a:cxnSpLocks/>
          </p:cNvCxnSpPr>
          <p:nvPr/>
        </p:nvCxnSpPr>
        <p:spPr>
          <a:xfrm flipV="1">
            <a:off x="8447937" y="910979"/>
            <a:ext cx="243217" cy="47368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7F5366-4419-4B33-B77A-27718E1EBCB8}"/>
              </a:ext>
            </a:extLst>
          </p:cNvPr>
          <p:cNvSpPr txBox="1"/>
          <p:nvPr/>
        </p:nvSpPr>
        <p:spPr>
          <a:xfrm>
            <a:off x="8373914" y="54164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D369712-16E1-4EC4-94A8-C381006C66FA}"/>
              </a:ext>
            </a:extLst>
          </p:cNvPr>
          <p:cNvCxnSpPr/>
          <p:nvPr/>
        </p:nvCxnSpPr>
        <p:spPr>
          <a:xfrm flipV="1">
            <a:off x="6618514" y="879566"/>
            <a:ext cx="24384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5A70765E-031E-43AA-AA01-FB85F1B58E3C}"/>
              </a:ext>
            </a:extLst>
          </p:cNvPr>
          <p:cNvCxnSpPr>
            <a:cxnSpLocks/>
          </p:cNvCxnSpPr>
          <p:nvPr/>
        </p:nvCxnSpPr>
        <p:spPr>
          <a:xfrm flipH="1" flipV="1">
            <a:off x="7785463" y="879566"/>
            <a:ext cx="178525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E8731B7F-40D4-4D1B-B900-549A118F698D}"/>
              </a:ext>
            </a:extLst>
          </p:cNvPr>
          <p:cNvCxnSpPr>
            <a:cxnSpLocks/>
          </p:cNvCxnSpPr>
          <p:nvPr/>
        </p:nvCxnSpPr>
        <p:spPr>
          <a:xfrm flipV="1">
            <a:off x="7080068" y="879566"/>
            <a:ext cx="12192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0D76A060-5196-44FC-AA68-10B7F44438D6}"/>
              </a:ext>
            </a:extLst>
          </p:cNvPr>
          <p:cNvCxnSpPr>
            <a:cxnSpLocks/>
          </p:cNvCxnSpPr>
          <p:nvPr/>
        </p:nvCxnSpPr>
        <p:spPr>
          <a:xfrm flipH="1" flipV="1">
            <a:off x="7404463" y="879566"/>
            <a:ext cx="104502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1EDC3D0-935C-4BAF-9B04-2952E97D80E2}"/>
              </a:ext>
            </a:extLst>
          </p:cNvPr>
          <p:cNvSpPr txBox="1"/>
          <p:nvPr/>
        </p:nvSpPr>
        <p:spPr>
          <a:xfrm>
            <a:off x="6520153" y="510234"/>
            <a:ext cx="16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Vezérlőegység</a:t>
            </a:r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E0B81E-92B8-4C47-8612-BD6901B8FF39}"/>
              </a:ext>
            </a:extLst>
          </p:cNvPr>
          <p:cNvCxnSpPr/>
          <p:nvPr/>
        </p:nvCxnSpPr>
        <p:spPr>
          <a:xfrm flipV="1">
            <a:off x="6156960" y="510234"/>
            <a:ext cx="0" cy="87442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5E3117D2-BCE3-47D4-BAF1-FAC90248B291}"/>
              </a:ext>
            </a:extLst>
          </p:cNvPr>
          <p:cNvSpPr txBox="1"/>
          <p:nvPr/>
        </p:nvSpPr>
        <p:spPr>
          <a:xfrm>
            <a:off x="5385531" y="140902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78507A22-0608-4BF4-B294-E5DB1FA7B4FB}"/>
              </a:ext>
            </a:extLst>
          </p:cNvPr>
          <p:cNvCxnSpPr/>
          <p:nvPr/>
        </p:nvCxnSpPr>
        <p:spPr>
          <a:xfrm flipV="1">
            <a:off x="5738949" y="910979"/>
            <a:ext cx="0" cy="47368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08368E6-3F84-4283-9B22-48DBA4463D39}"/>
              </a:ext>
            </a:extLst>
          </p:cNvPr>
          <p:cNvSpPr txBox="1"/>
          <p:nvPr/>
        </p:nvSpPr>
        <p:spPr>
          <a:xfrm>
            <a:off x="4641993" y="510234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1A19C7A-1CBA-4696-8EAF-C21F1ADB67E0}"/>
              </a:ext>
            </a:extLst>
          </p:cNvPr>
          <p:cNvCxnSpPr/>
          <p:nvPr/>
        </p:nvCxnSpPr>
        <p:spPr>
          <a:xfrm flipH="1" flipV="1">
            <a:off x="4188823" y="1227909"/>
            <a:ext cx="1088571" cy="1567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A2137AC-BDF2-4694-8665-49843A79E881}"/>
              </a:ext>
            </a:extLst>
          </p:cNvPr>
          <p:cNvSpPr txBox="1"/>
          <p:nvPr/>
        </p:nvSpPr>
        <p:spPr>
          <a:xfrm>
            <a:off x="3188895" y="86045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369E24E9-A1C3-4340-9328-F9DA43D3A15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77394" y="5425440"/>
            <a:ext cx="0" cy="922326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D3B46E5-D792-4495-A539-DA724C3B63D8}"/>
              </a:ext>
            </a:extLst>
          </p:cNvPr>
          <p:cNvSpPr txBox="1"/>
          <p:nvPr/>
        </p:nvSpPr>
        <p:spPr>
          <a:xfrm>
            <a:off x="4492659" y="6347766"/>
            <a:ext cx="15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</a:t>
            </a:r>
          </a:p>
        </p:txBody>
      </p: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E9B052E8-82C4-4977-96B5-E18117E3D1C1}"/>
              </a:ext>
            </a:extLst>
          </p:cNvPr>
          <p:cNvCxnSpPr/>
          <p:nvPr/>
        </p:nvCxnSpPr>
        <p:spPr>
          <a:xfrm>
            <a:off x="5738949" y="5425440"/>
            <a:ext cx="0" cy="41801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217D33A0-93EB-410A-8047-DF1BCF177CA7}"/>
              </a:ext>
            </a:extLst>
          </p:cNvPr>
          <p:cNvSpPr txBox="1"/>
          <p:nvPr/>
        </p:nvSpPr>
        <p:spPr>
          <a:xfrm>
            <a:off x="5404911" y="5886603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599E84F8-D28E-47FD-AA90-C6B7B8C11D3F}"/>
              </a:ext>
            </a:extLst>
          </p:cNvPr>
          <p:cNvSpPr txBox="1"/>
          <p:nvPr/>
        </p:nvSpPr>
        <p:spPr>
          <a:xfrm>
            <a:off x="8569545" y="541237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5V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3E9E6999-57D8-4D9E-B447-CD71A546520A}"/>
              </a:ext>
            </a:extLst>
          </p:cNvPr>
          <p:cNvSpPr txBox="1"/>
          <p:nvPr/>
        </p:nvSpPr>
        <p:spPr>
          <a:xfrm>
            <a:off x="9401213" y="54123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Föld</a:t>
            </a:r>
          </a:p>
        </p:txBody>
      </p:sp>
    </p:spTree>
    <p:extLst>
      <p:ext uri="{BB962C8B-B14F-4D97-AF65-F5344CB8AC3E}">
        <p14:creationId xmlns:p14="http://schemas.microsoft.com/office/powerpoint/2010/main" val="8399699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3F8BBE35-CC68-469B-8D90-B93F29106F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262" y="1500188"/>
            <a:ext cx="6858000" cy="3857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9C695D0-12AD-4D54-A6EE-6C9982C47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707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087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29BA5649-62F3-4321-8294-8685A68F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77" y="2672267"/>
            <a:ext cx="8330517" cy="3868233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4780EB29-07D6-4FD9-84A3-59908718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F2D8B71-8406-4E3A-BAFF-EC333D13F9D0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3F8D0D-B0C6-4440-A6F9-E9EB94A9C8C3}"/>
              </a:ext>
            </a:extLst>
          </p:cNvPr>
          <p:cNvSpPr txBox="1"/>
          <p:nvPr/>
        </p:nvSpPr>
        <p:spPr>
          <a:xfrm>
            <a:off x="3431177" y="1785256"/>
            <a:ext cx="8416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 feladata az üzenetek kezelése, a hardver vezérlése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 állapotot különböztet meg, író, illetve olvasó állapot, ahol a potméter segítségével tudunk az állapotok között váltani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kezdőállapot az író állapot</a:t>
            </a:r>
          </a:p>
        </p:txBody>
      </p:sp>
    </p:spTree>
    <p:extLst>
      <p:ext uri="{BB962C8B-B14F-4D97-AF65-F5344CB8AC3E}">
        <p14:creationId xmlns:p14="http://schemas.microsoft.com/office/powerpoint/2010/main" val="42682775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7BB6BAC-EEB5-4939-9F4C-83550B2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Kezdőállapot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8EEC8A8-841B-4FF7-9E5E-1DDB0DB13CBA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0CB0284C-F091-4EEE-A718-536FC19E74A3}"/>
              </a:ext>
            </a:extLst>
          </p:cNvPr>
          <p:cNvSpPr txBox="1"/>
          <p:nvPr/>
        </p:nvSpPr>
        <p:spPr>
          <a:xfrm>
            <a:off x="3431176" y="1997839"/>
            <a:ext cx="4702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üzenetküldő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lézer pointer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Debug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kommunikációt indít az Arduino 9600 bit/másodperces adatátviteli sebességgel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Van továbbá egy delaytime, illetve lightenviromentstrength nevű konstans, ami a léptetőmotor késleltetése, illetve a fotoellenállás érzékenységének a beállítására lett használva</a:t>
            </a:r>
          </a:p>
        </p:txBody>
      </p:sp>
      <p:pic>
        <p:nvPicPr>
          <p:cNvPr id="8" name="Kép 7" descr="A képen szöveg, fekete látható&#10;&#10;A leírás nagyon megbízható">
            <a:extLst>
              <a:ext uri="{FF2B5EF4-FFF2-40B4-BE49-F238E27FC236}">
                <a16:creationId xmlns:a16="http://schemas.microsoft.com/office/drawing/2014/main" id="{27F601CF-7B3C-47DD-B51E-200301E0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06" y="1957918"/>
            <a:ext cx="243874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2442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ED990B5-8DB9-4CCB-9AD5-EAC7F569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ciklus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E9C9835-64B2-410C-BD97-285A64D24D29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szöveg látható&#10;&#10;A leírás nagyon megbízható">
            <a:extLst>
              <a:ext uri="{FF2B5EF4-FFF2-40B4-BE49-F238E27FC236}">
                <a16:creationId xmlns:a16="http://schemas.microsoft.com/office/drawing/2014/main" id="{7846EA87-2E2F-487E-98A7-1F47A3C4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30" y="2682654"/>
            <a:ext cx="3038899" cy="260068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0765557-C268-4590-9024-B94C60B2A93A}"/>
              </a:ext>
            </a:extLst>
          </p:cNvPr>
          <p:cNvSpPr txBox="1"/>
          <p:nvPr/>
        </p:nvSpPr>
        <p:spPr>
          <a:xfrm>
            <a:off x="3431176" y="1997839"/>
            <a:ext cx="4702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 ellenőrzi a potméter állapotát, balra van tekerve, akkor az állapot író állapotban van, ha jobbra van tekerve, akkor az állapot olvasó állapot lesz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Bár csak kettő állapot van, a bővíthetőség kedvéért itt is switch elágazást használtunk.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Író állapotban, ha soros porton keresztül kap üzenetet, akkor ezt az üzenetközvetítő led-en levillogja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Olvasó állapotban a fotoellenálláson keresztül beolvas egy morze kódsort, amit az üzenet befejezte után kiír soros porton keresztüli üzeneten a kliensnek</a:t>
            </a:r>
          </a:p>
        </p:txBody>
      </p:sp>
    </p:spTree>
    <p:extLst>
      <p:ext uri="{BB962C8B-B14F-4D97-AF65-F5344CB8AC3E}">
        <p14:creationId xmlns:p14="http://schemas.microsoft.com/office/powerpoint/2010/main" val="399229722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ap="rnd" cmpd="sng">
          <a:solidFill>
            <a:srgbClr val="000000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481</Words>
  <Application>Microsoft Office PowerPoint</Application>
  <PresentationFormat>Szélesvásznú</PresentationFormat>
  <Paragraphs>75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Office-téma</vt:lpstr>
      <vt:lpstr>Morze Gép</vt:lpstr>
      <vt:lpstr>Projekt célja</vt:lpstr>
      <vt:lpstr>PowerPoint-bemutató</vt:lpstr>
      <vt:lpstr>A hardver</vt:lpstr>
      <vt:lpstr>PowerPoint-bemutató</vt:lpstr>
      <vt:lpstr>PowerPoint-bemutató</vt:lpstr>
      <vt:lpstr>A szoftver</vt:lpstr>
      <vt:lpstr>Kezdőállapot leírása</vt:lpstr>
      <vt:lpstr>A ciklus leírása</vt:lpstr>
      <vt:lpstr>Az olvasó állapot leírása</vt:lpstr>
      <vt:lpstr>Az író állapot leírása</vt:lpstr>
      <vt:lpstr>PowerPoint-bemutató</vt:lpstr>
      <vt:lpstr>Feladata</vt:lpstr>
      <vt:lpstr>A program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Morze Gép</dc:title>
  <dc:creator>Péter Csutorás</dc:creator>
  <cp:lastModifiedBy>Felhasználó</cp:lastModifiedBy>
  <cp:revision>19</cp:revision>
  <dcterms:created xsi:type="dcterms:W3CDTF">2019-01-09T08:29:21Z</dcterms:created>
  <dcterms:modified xsi:type="dcterms:W3CDTF">2019-01-09T14:43:00Z</dcterms:modified>
</cp:coreProperties>
</file>